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24" d="100"/>
          <a:sy n="24" d="100"/>
        </p:scale>
        <p:origin x="3029" y="139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8FF91EED-77AD-0D21-C76B-8DC8341AD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1083874"/>
            <a:ext cx="13715997" cy="4064531"/>
          </a:xfrm>
        </p:spPr>
        <p:txBody>
          <a:bodyPr>
            <a:normAutofit/>
          </a:bodyPr>
          <a:lstStyle/>
          <a:p>
            <a:r>
              <a:rPr lang="bg-BG" sz="10500" b="1" baseline="30000" dirty="0" smtClean="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СЪХРАНИ</a:t>
            </a:r>
            <a:r>
              <a:rPr lang="bg-BG" sz="10500" b="1" dirty="0" smtClean="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 </a:t>
            </a:r>
            <a:r>
              <a:rPr lang="bg" sz="10500" b="1" i="0" u="none" baseline="30000" dirty="0" smtClean="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ПРИРОДАТА</a:t>
            </a:r>
            <a:r>
              <a:rPr lang="bg" sz="10500" b="1" i="0" u="none" baseline="30000" dirty="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,</a:t>
            </a:r>
            <a:r>
              <a:rPr lang="bg" sz="9600" b="1" baseline="30000" dirty="0">
                <a:solidFill>
                  <a:srgbClr val="FFFFFF"/>
                </a:solidFill>
                <a:latin typeface="Roboto-bold"/>
                <a:cs typeface="Roboto-bold"/>
              </a:rPr>
              <a:t/>
            </a:r>
            <a:br>
              <a:rPr lang="bg" sz="9600" b="1" baseline="30000" dirty="0">
                <a:solidFill>
                  <a:srgbClr val="FFFFFF"/>
                </a:solidFill>
                <a:latin typeface="Roboto-bold"/>
                <a:cs typeface="Roboto-bold"/>
              </a:rPr>
            </a:br>
            <a:r>
              <a:rPr lang="bg" sz="10000" b="0" i="0" u="none" baseline="30000" dirty="0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не </a:t>
            </a:r>
            <a:r>
              <a:rPr lang="bg" sz="10000" b="0" i="0" u="none" baseline="30000" dirty="0" smtClean="0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носи растения от чужбина</a:t>
            </a:r>
            <a:endParaRPr lang="fr-FR" sz="100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" y="20972231"/>
            <a:ext cx="13715997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Когато се </a:t>
            </a:r>
            <a:r>
              <a:rPr kumimoji="0" lang="ru-RU" sz="50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прибираш</a:t>
            </a:r>
            <a:r>
              <a:rPr kumimoji="0" lang="ru-RU" sz="5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, </a:t>
            </a:r>
            <a:r>
              <a:rPr kumimoji="0" lang="ru-RU" sz="5000" b="0" i="0" u="none" strike="noStrike" kern="1200" cap="none" spc="0" normalizeH="0" baseline="3000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вземи</a:t>
            </a:r>
            <a:r>
              <a:rPr kumimoji="0" lang="ru-RU" sz="5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ru-RU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частица от природата само като спомен или </a:t>
            </a:r>
            <a:r>
              <a:rPr kumimoji="0" lang="ru-RU" sz="5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снимка</a:t>
            </a:r>
            <a:r>
              <a:rPr kumimoji="0" lang="ru-RU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, не в багажа си!</a:t>
            </a:r>
          </a:p>
        </p:txBody>
      </p:sp>
    </p:spTree>
    <p:extLst>
      <p:ext uri="{BB962C8B-B14F-4D97-AF65-F5344CB8AC3E}">
        <p14:creationId xmlns:p14="http://schemas.microsoft.com/office/powerpoint/2010/main" val="9634650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74754A-0968-4E89-B8C3-D1BA8C340DA8}">
  <ds:schemaRefs>
    <ds:schemaRef ds:uri="http://purl.org/dc/dcmitype/"/>
    <ds:schemaRef ds:uri="http://schemas.microsoft.com/office/2006/documentManagement/types"/>
    <ds:schemaRef ds:uri="http://purl.org/dc/terms/"/>
    <ds:schemaRef ds:uri="b46b0888-3a4a-41d6-b186-0947ac4cbdb1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2F59161D-533A-4C77-A655-EC95191DC5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F28702-F172-48E2-B93E-E65206C291B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Roboto-bold</vt:lpstr>
      <vt:lpstr>Roboto-light</vt:lpstr>
      <vt:lpstr>Roboto-regular</vt:lpstr>
      <vt:lpstr>Verdana</vt:lpstr>
      <vt:lpstr>Thème Office</vt:lpstr>
      <vt:lpstr>СЪХРАНИ ПРИРОДАТА, не носи растения от чужбина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18</cp:revision>
  <dcterms:created xsi:type="dcterms:W3CDTF">2023-07-20T13:19:27Z</dcterms:created>
  <dcterms:modified xsi:type="dcterms:W3CDTF">2025-05-06T15:37:24Z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